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11"/>
  </p:notesMasterIdLst>
  <p:sldIdLst>
    <p:sldId id="256" r:id="rId3"/>
    <p:sldId id="260" r:id="rId4"/>
    <p:sldId id="258" r:id="rId5"/>
    <p:sldId id="259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5" autoAdjust="0"/>
    <p:restoredTop sz="88835" autoAdjust="0"/>
  </p:normalViewPr>
  <p:slideViewPr>
    <p:cSldViewPr snapToGrid="0">
      <p:cViewPr varScale="1">
        <p:scale>
          <a:sx n="80" d="100"/>
          <a:sy n="80" d="100"/>
        </p:scale>
        <p:origin x="10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0B30F-E992-4D48-ACD2-5E1AB81A03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7A4C45-FA7C-479B-9378-EA50CFC5052A}">
      <dgm:prSet/>
      <dgm:spPr/>
      <dgm:t>
        <a:bodyPr/>
        <a:lstStyle/>
        <a:p>
          <a:r>
            <a:rPr lang="en-US" dirty="0"/>
            <a:t>Engineer (Gameplay </a:t>
          </a:r>
          <a:r>
            <a:rPr lang="en-US"/>
            <a:t>/ AI </a:t>
          </a:r>
          <a:r>
            <a:rPr lang="en-US" dirty="0"/>
            <a:t>/ Virtual Reality)</a:t>
          </a:r>
        </a:p>
      </dgm:t>
    </dgm:pt>
    <dgm:pt modelId="{D0B39C69-6A2A-4706-95D0-F04522D6CA44}" type="parTrans" cxnId="{1AEFB848-E90D-462F-B3C0-63CC774E4FB4}">
      <dgm:prSet/>
      <dgm:spPr/>
      <dgm:t>
        <a:bodyPr/>
        <a:lstStyle/>
        <a:p>
          <a:endParaRPr lang="en-US"/>
        </a:p>
      </dgm:t>
    </dgm:pt>
    <dgm:pt modelId="{988F9C72-DE9C-496E-A234-86147174C15B}" type="sibTrans" cxnId="{1AEFB848-E90D-462F-B3C0-63CC774E4FB4}">
      <dgm:prSet/>
      <dgm:spPr/>
      <dgm:t>
        <a:bodyPr/>
        <a:lstStyle/>
        <a:p>
          <a:endParaRPr lang="en-US"/>
        </a:p>
      </dgm:t>
    </dgm:pt>
    <dgm:pt modelId="{33FD05C6-4BB6-4435-BF4F-131882EC3DA4}">
      <dgm:prSet/>
      <dgm:spPr/>
      <dgm:t>
        <a:bodyPr/>
        <a:lstStyle/>
        <a:p>
          <a:r>
            <a:rPr lang="en-US" dirty="0"/>
            <a:t>3D Artist (Environment / Character / Animation)</a:t>
          </a:r>
        </a:p>
      </dgm:t>
    </dgm:pt>
    <dgm:pt modelId="{2BF61C43-F1C4-480A-89D1-45DD5122026D}" type="parTrans" cxnId="{C657B0BE-B6B0-4DA4-90E4-AE0D8C18DF99}">
      <dgm:prSet/>
      <dgm:spPr/>
      <dgm:t>
        <a:bodyPr/>
        <a:lstStyle/>
        <a:p>
          <a:endParaRPr lang="en-US"/>
        </a:p>
      </dgm:t>
    </dgm:pt>
    <dgm:pt modelId="{788A5279-4F8D-49B0-9CCB-4A5193CA571A}" type="sibTrans" cxnId="{C657B0BE-B6B0-4DA4-90E4-AE0D8C18DF99}">
      <dgm:prSet/>
      <dgm:spPr/>
      <dgm:t>
        <a:bodyPr/>
        <a:lstStyle/>
        <a:p>
          <a:endParaRPr lang="en-US"/>
        </a:p>
      </dgm:t>
    </dgm:pt>
    <dgm:pt modelId="{62E48EE1-058E-43DC-98FC-14A67EF55548}">
      <dgm:prSet/>
      <dgm:spPr/>
      <dgm:t>
        <a:bodyPr/>
        <a:lstStyle/>
        <a:p>
          <a:r>
            <a:rPr lang="en-US" dirty="0"/>
            <a:t>Game Designer (</a:t>
          </a:r>
          <a:r>
            <a:rPr lang="en-US" altLang="zh-CN" dirty="0"/>
            <a:t>General / </a:t>
          </a:r>
          <a:r>
            <a:rPr lang="en-US" dirty="0"/>
            <a:t>Virtual Reality)</a:t>
          </a:r>
        </a:p>
      </dgm:t>
    </dgm:pt>
    <dgm:pt modelId="{7E8FD0BA-0810-4058-A96E-C89A9F673E68}" type="sib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4C1A5C30-E879-4301-83AC-6C977FBCD9E7}" type="par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C868DA02-3B7B-4D28-9E7A-0F0CF5C00D34}" type="pres">
      <dgm:prSet presAssocID="{4520B30F-E992-4D48-ACD2-5E1AB81A03E5}" presName="vert0" presStyleCnt="0">
        <dgm:presLayoutVars>
          <dgm:dir/>
          <dgm:animOne val="branch"/>
          <dgm:animLvl val="lvl"/>
        </dgm:presLayoutVars>
      </dgm:prSet>
      <dgm:spPr/>
    </dgm:pt>
    <dgm:pt modelId="{1C03B1E1-4524-40B0-B680-A0DFE60F0EDB}" type="pres">
      <dgm:prSet presAssocID="{217A4C45-FA7C-479B-9378-EA50CFC5052A}" presName="thickLine" presStyleLbl="alignNode1" presStyleIdx="0" presStyleCnt="3"/>
      <dgm:spPr/>
    </dgm:pt>
    <dgm:pt modelId="{0E8AC265-E143-407B-9AEE-A210D4B22543}" type="pres">
      <dgm:prSet presAssocID="{217A4C45-FA7C-479B-9378-EA50CFC5052A}" presName="horz1" presStyleCnt="0"/>
      <dgm:spPr/>
    </dgm:pt>
    <dgm:pt modelId="{BE89EE94-7816-4562-9408-F50A1CDBA807}" type="pres">
      <dgm:prSet presAssocID="{217A4C45-FA7C-479B-9378-EA50CFC5052A}" presName="tx1" presStyleLbl="revTx" presStyleIdx="0" presStyleCnt="3"/>
      <dgm:spPr/>
    </dgm:pt>
    <dgm:pt modelId="{FE2A2770-9955-4259-ACA0-00F3E7EB2D1B}" type="pres">
      <dgm:prSet presAssocID="{217A4C45-FA7C-479B-9378-EA50CFC5052A}" presName="vert1" presStyleCnt="0"/>
      <dgm:spPr/>
    </dgm:pt>
    <dgm:pt modelId="{F70018B7-F4D2-426A-AACA-D5FAA97B4961}" type="pres">
      <dgm:prSet presAssocID="{33FD05C6-4BB6-4435-BF4F-131882EC3DA4}" presName="thickLine" presStyleLbl="alignNode1" presStyleIdx="1" presStyleCnt="3"/>
      <dgm:spPr/>
    </dgm:pt>
    <dgm:pt modelId="{D308F548-7DEF-41AB-AB98-A8E744B67F29}" type="pres">
      <dgm:prSet presAssocID="{33FD05C6-4BB6-4435-BF4F-131882EC3DA4}" presName="horz1" presStyleCnt="0"/>
      <dgm:spPr/>
    </dgm:pt>
    <dgm:pt modelId="{6EB82580-D3BF-4DD6-9AA8-E996D5F45891}" type="pres">
      <dgm:prSet presAssocID="{33FD05C6-4BB6-4435-BF4F-131882EC3DA4}" presName="tx1" presStyleLbl="revTx" presStyleIdx="1" presStyleCnt="3"/>
      <dgm:spPr/>
    </dgm:pt>
    <dgm:pt modelId="{EDB9042C-F1CD-4EEB-B0C8-2BCE620866A1}" type="pres">
      <dgm:prSet presAssocID="{33FD05C6-4BB6-4435-BF4F-131882EC3DA4}" presName="vert1" presStyleCnt="0"/>
      <dgm:spPr/>
    </dgm:pt>
    <dgm:pt modelId="{5B9E7B1A-E55D-4291-AA79-71775B87BCAD}" type="pres">
      <dgm:prSet presAssocID="{62E48EE1-058E-43DC-98FC-14A67EF55548}" presName="thickLine" presStyleLbl="alignNode1" presStyleIdx="2" presStyleCnt="3"/>
      <dgm:spPr/>
    </dgm:pt>
    <dgm:pt modelId="{F10B8AFE-B59D-429F-A987-46F0DE87E1D1}" type="pres">
      <dgm:prSet presAssocID="{62E48EE1-058E-43DC-98FC-14A67EF55548}" presName="horz1" presStyleCnt="0"/>
      <dgm:spPr/>
    </dgm:pt>
    <dgm:pt modelId="{AE9D9D12-36F1-4201-AEE3-13F3D413CFAC}" type="pres">
      <dgm:prSet presAssocID="{62E48EE1-058E-43DC-98FC-14A67EF55548}" presName="tx1" presStyleLbl="revTx" presStyleIdx="2" presStyleCnt="3"/>
      <dgm:spPr/>
    </dgm:pt>
    <dgm:pt modelId="{BF03E016-9742-4E61-837F-E09DE4FD6433}" type="pres">
      <dgm:prSet presAssocID="{62E48EE1-058E-43DC-98FC-14A67EF55548}" presName="vert1" presStyleCnt="0"/>
      <dgm:spPr/>
    </dgm:pt>
  </dgm:ptLst>
  <dgm:cxnLst>
    <dgm:cxn modelId="{31F3162B-9EAD-4398-A7C9-5D9C53ED1307}" type="presOf" srcId="{33FD05C6-4BB6-4435-BF4F-131882EC3DA4}" destId="{6EB82580-D3BF-4DD6-9AA8-E996D5F45891}" srcOrd="0" destOrd="0" presId="urn:microsoft.com/office/officeart/2008/layout/LinedList"/>
    <dgm:cxn modelId="{1AEFB848-E90D-462F-B3C0-63CC774E4FB4}" srcId="{4520B30F-E992-4D48-ACD2-5E1AB81A03E5}" destId="{217A4C45-FA7C-479B-9378-EA50CFC5052A}" srcOrd="0" destOrd="0" parTransId="{D0B39C69-6A2A-4706-95D0-F04522D6CA44}" sibTransId="{988F9C72-DE9C-496E-A234-86147174C15B}"/>
    <dgm:cxn modelId="{DDD41683-BBCC-47D0-9FBA-E648E89AA0CA}" srcId="{4520B30F-E992-4D48-ACD2-5E1AB81A03E5}" destId="{62E48EE1-058E-43DC-98FC-14A67EF55548}" srcOrd="2" destOrd="0" parTransId="{4C1A5C30-E879-4301-83AC-6C977FBCD9E7}" sibTransId="{7E8FD0BA-0810-4058-A96E-C89A9F673E68}"/>
    <dgm:cxn modelId="{ABB38B91-7BCA-412A-99C1-63F831DB666C}" type="presOf" srcId="{62E48EE1-058E-43DC-98FC-14A67EF55548}" destId="{AE9D9D12-36F1-4201-AEE3-13F3D413CFAC}" srcOrd="0" destOrd="0" presId="urn:microsoft.com/office/officeart/2008/layout/LinedList"/>
    <dgm:cxn modelId="{E58F27AF-0683-4CFB-8CC2-7D4D20F6EED5}" type="presOf" srcId="{4520B30F-E992-4D48-ACD2-5E1AB81A03E5}" destId="{C868DA02-3B7B-4D28-9E7A-0F0CF5C00D34}" srcOrd="0" destOrd="0" presId="urn:microsoft.com/office/officeart/2008/layout/LinedList"/>
    <dgm:cxn modelId="{C657B0BE-B6B0-4DA4-90E4-AE0D8C18DF99}" srcId="{4520B30F-E992-4D48-ACD2-5E1AB81A03E5}" destId="{33FD05C6-4BB6-4435-BF4F-131882EC3DA4}" srcOrd="1" destOrd="0" parTransId="{2BF61C43-F1C4-480A-89D1-45DD5122026D}" sibTransId="{788A5279-4F8D-49B0-9CCB-4A5193CA571A}"/>
    <dgm:cxn modelId="{C490E9D1-B35D-4AE0-86BD-87FC0A5EB4EC}" type="presOf" srcId="{217A4C45-FA7C-479B-9378-EA50CFC5052A}" destId="{BE89EE94-7816-4562-9408-F50A1CDBA807}" srcOrd="0" destOrd="0" presId="urn:microsoft.com/office/officeart/2008/layout/LinedList"/>
    <dgm:cxn modelId="{6B9B8FA6-7DDE-49AD-A771-EDBC073927B8}" type="presParOf" srcId="{C868DA02-3B7B-4D28-9E7A-0F0CF5C00D34}" destId="{1C03B1E1-4524-40B0-B680-A0DFE60F0EDB}" srcOrd="0" destOrd="0" presId="urn:microsoft.com/office/officeart/2008/layout/LinedList"/>
    <dgm:cxn modelId="{AA851854-5280-4CB7-848B-9CBC5F13C859}" type="presParOf" srcId="{C868DA02-3B7B-4D28-9E7A-0F0CF5C00D34}" destId="{0E8AC265-E143-407B-9AEE-A210D4B22543}" srcOrd="1" destOrd="0" presId="urn:microsoft.com/office/officeart/2008/layout/LinedList"/>
    <dgm:cxn modelId="{B63BA829-7BC6-4BEA-A587-D54B6D4A33A8}" type="presParOf" srcId="{0E8AC265-E143-407B-9AEE-A210D4B22543}" destId="{BE89EE94-7816-4562-9408-F50A1CDBA807}" srcOrd="0" destOrd="0" presId="urn:microsoft.com/office/officeart/2008/layout/LinedList"/>
    <dgm:cxn modelId="{2DAA1EB1-44AF-4F33-8EF3-6222A7878B6C}" type="presParOf" srcId="{0E8AC265-E143-407B-9AEE-A210D4B22543}" destId="{FE2A2770-9955-4259-ACA0-00F3E7EB2D1B}" srcOrd="1" destOrd="0" presId="urn:microsoft.com/office/officeart/2008/layout/LinedList"/>
    <dgm:cxn modelId="{8CB5FA9E-79C9-4EA2-BE84-52F829207C41}" type="presParOf" srcId="{C868DA02-3B7B-4D28-9E7A-0F0CF5C00D34}" destId="{F70018B7-F4D2-426A-AACA-D5FAA97B4961}" srcOrd="2" destOrd="0" presId="urn:microsoft.com/office/officeart/2008/layout/LinedList"/>
    <dgm:cxn modelId="{049D631A-2342-4A63-B7EB-1DB029C1A387}" type="presParOf" srcId="{C868DA02-3B7B-4D28-9E7A-0F0CF5C00D34}" destId="{D308F548-7DEF-41AB-AB98-A8E744B67F29}" srcOrd="3" destOrd="0" presId="urn:microsoft.com/office/officeart/2008/layout/LinedList"/>
    <dgm:cxn modelId="{72B55686-8095-4220-BC65-546169EDF86B}" type="presParOf" srcId="{D308F548-7DEF-41AB-AB98-A8E744B67F29}" destId="{6EB82580-D3BF-4DD6-9AA8-E996D5F45891}" srcOrd="0" destOrd="0" presId="urn:microsoft.com/office/officeart/2008/layout/LinedList"/>
    <dgm:cxn modelId="{31049619-219A-480E-98EC-34A578E3E823}" type="presParOf" srcId="{D308F548-7DEF-41AB-AB98-A8E744B67F29}" destId="{EDB9042C-F1CD-4EEB-B0C8-2BCE620866A1}" srcOrd="1" destOrd="0" presId="urn:microsoft.com/office/officeart/2008/layout/LinedList"/>
    <dgm:cxn modelId="{3DD65A4F-7572-4718-8350-A5F5B1FB0C8A}" type="presParOf" srcId="{C868DA02-3B7B-4D28-9E7A-0F0CF5C00D34}" destId="{5B9E7B1A-E55D-4291-AA79-71775B87BCAD}" srcOrd="4" destOrd="0" presId="urn:microsoft.com/office/officeart/2008/layout/LinedList"/>
    <dgm:cxn modelId="{5CECA509-C1ED-4985-96F5-96B50DD7444D}" type="presParOf" srcId="{C868DA02-3B7B-4D28-9E7A-0F0CF5C00D34}" destId="{F10B8AFE-B59D-429F-A987-46F0DE87E1D1}" srcOrd="5" destOrd="0" presId="urn:microsoft.com/office/officeart/2008/layout/LinedList"/>
    <dgm:cxn modelId="{8492B7AF-2B75-4DF4-9398-3596D632534E}" type="presParOf" srcId="{F10B8AFE-B59D-429F-A987-46F0DE87E1D1}" destId="{AE9D9D12-36F1-4201-AEE3-13F3D413CFAC}" srcOrd="0" destOrd="0" presId="urn:microsoft.com/office/officeart/2008/layout/LinedList"/>
    <dgm:cxn modelId="{3CA43E55-E89A-4B22-95B6-0B14015A3EA4}" type="presParOf" srcId="{F10B8AFE-B59D-429F-A987-46F0DE87E1D1}" destId="{BF03E016-9742-4E61-837F-E09DE4FD64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3B1E1-4524-40B0-B680-A0DFE60F0EDB}">
      <dsp:nvSpPr>
        <dsp:cNvPr id="0" name=""/>
        <dsp:cNvSpPr/>
      </dsp:nvSpPr>
      <dsp:spPr>
        <a:xfrm>
          <a:off x="0" y="2124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9EE94-7816-4562-9408-F50A1CDBA807}">
      <dsp:nvSpPr>
        <dsp:cNvPr id="0" name=""/>
        <dsp:cNvSpPr/>
      </dsp:nvSpPr>
      <dsp:spPr>
        <a:xfrm>
          <a:off x="0" y="2124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Engineer (Gameplay </a:t>
          </a:r>
          <a:r>
            <a:rPr lang="en-US" sz="4100" kern="1200"/>
            <a:t>/ AI </a:t>
          </a:r>
          <a:r>
            <a:rPr lang="en-US" sz="4100" kern="1200" dirty="0"/>
            <a:t>/ Virtual Reality)</a:t>
          </a:r>
        </a:p>
      </dsp:txBody>
      <dsp:txXfrm>
        <a:off x="0" y="2124"/>
        <a:ext cx="10515599" cy="1449029"/>
      </dsp:txXfrm>
    </dsp:sp>
    <dsp:sp modelId="{F70018B7-F4D2-426A-AACA-D5FAA97B4961}">
      <dsp:nvSpPr>
        <dsp:cNvPr id="0" name=""/>
        <dsp:cNvSpPr/>
      </dsp:nvSpPr>
      <dsp:spPr>
        <a:xfrm>
          <a:off x="0" y="1451154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82580-D3BF-4DD6-9AA8-E996D5F45891}">
      <dsp:nvSpPr>
        <dsp:cNvPr id="0" name=""/>
        <dsp:cNvSpPr/>
      </dsp:nvSpPr>
      <dsp:spPr>
        <a:xfrm>
          <a:off x="0" y="1451154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3D Artist (Environment / Character / Animation)</a:t>
          </a:r>
        </a:p>
      </dsp:txBody>
      <dsp:txXfrm>
        <a:off x="0" y="1451154"/>
        <a:ext cx="10515599" cy="1449029"/>
      </dsp:txXfrm>
    </dsp:sp>
    <dsp:sp modelId="{5B9E7B1A-E55D-4291-AA79-71775B87BCAD}">
      <dsp:nvSpPr>
        <dsp:cNvPr id="0" name=""/>
        <dsp:cNvSpPr/>
      </dsp:nvSpPr>
      <dsp:spPr>
        <a:xfrm>
          <a:off x="0" y="2900183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D9D12-36F1-4201-AEE3-13F3D413CFAC}">
      <dsp:nvSpPr>
        <dsp:cNvPr id="0" name=""/>
        <dsp:cNvSpPr/>
      </dsp:nvSpPr>
      <dsp:spPr>
        <a:xfrm>
          <a:off x="0" y="2900183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Game Designer (</a:t>
          </a:r>
          <a:r>
            <a:rPr lang="en-US" altLang="zh-CN" sz="4100" kern="1200" dirty="0"/>
            <a:t>General / </a:t>
          </a:r>
          <a:r>
            <a:rPr lang="en-US" sz="4100" kern="1200" dirty="0"/>
            <a:t>Virtual Reality)</a:t>
          </a:r>
        </a:p>
      </dsp:txBody>
      <dsp:txXfrm>
        <a:off x="0" y="2900183"/>
        <a:ext cx="10515599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04003-238F-481D-B12C-E833444BCD4D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74F4E-FE04-4C7C-86EF-AC2D7904B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2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Make-believe: Fill the gap between imagination and reality. With a sweep you can image you’re fly.  With a clog you can image that’s your sword</a:t>
            </a:r>
            <a:r>
              <a:rPr lang="en-US" altLang="zh-CN"/>
              <a:t>.  VR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Multifunctional tool:  Playability as a controller.  RFID.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2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Moving platform and survival game in a Sci-Fi factory.</a:t>
            </a:r>
          </a:p>
          <a:p>
            <a:r>
              <a:rPr lang="en-US" altLang="zh-CN" dirty="0"/>
              <a:t>Defend the core of the platform with the multifunctional vacuum gun.</a:t>
            </a:r>
          </a:p>
          <a:p>
            <a:r>
              <a:rPr lang="en-US" altLang="zh-CN" dirty="0"/>
              <a:t>Collect scraps falling on the ground and use them as resource.</a:t>
            </a:r>
          </a:p>
          <a:p>
            <a:r>
              <a:rPr lang="en-US" altLang="zh-CN" dirty="0"/>
              <a:t>You can also build or repair turrets with the screwdriver head.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6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Heads</a:t>
            </a:r>
          </a:p>
          <a:p>
            <a:endParaRPr lang="en-US" altLang="zh-CN" dirty="0"/>
          </a:p>
          <a:p>
            <a:r>
              <a:rPr lang="en-US" altLang="zh-CN" dirty="0"/>
              <a:t>Same heads on different socket can be used in different way.</a:t>
            </a:r>
          </a:p>
          <a:p>
            <a:endParaRPr lang="en-US" altLang="zh-CN" dirty="0"/>
          </a:p>
          <a:p>
            <a:r>
              <a:rPr lang="en-US" altLang="zh-CN" dirty="0"/>
              <a:t>Vacuum head – front = vacuum / Top = scope sight / end = stock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84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 to more ideas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0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24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8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541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442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672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7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1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1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25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28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7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68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93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3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0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52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7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48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3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39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12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861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7F3471-3432-4B56-91FE-C527F200398E}"/>
              </a:ext>
            </a:extLst>
          </p:cNvPr>
          <p:cNvSpPr txBox="1"/>
          <p:nvPr/>
        </p:nvSpPr>
        <p:spPr>
          <a:xfrm>
            <a:off x="965200" y="4428318"/>
            <a:ext cx="8508512" cy="1274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VACUUM WAR</a:t>
            </a:r>
          </a:p>
        </p:txBody>
      </p:sp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C9BA0DF0-4BEB-4045-8E84-685DFF266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r="2" b="2"/>
          <a:stretch/>
        </p:blipFill>
        <p:spPr>
          <a:xfrm>
            <a:off x="0" y="-1"/>
            <a:ext cx="8714071" cy="4428319"/>
          </a:xfrm>
          <a:prstGeom prst="rect">
            <a:avLst/>
          </a:prstGeom>
        </p:spPr>
      </p:pic>
      <p:pic>
        <p:nvPicPr>
          <p:cNvPr id="8" name="图片 7" descr="图片包含 室内, 桌子, 小, 镜子&#10;&#10;描述已自动生成">
            <a:extLst>
              <a:ext uri="{FF2B5EF4-FFF2-40B4-BE49-F238E27FC236}">
                <a16:creationId xmlns:a16="http://schemas.microsoft.com/office/drawing/2014/main" id="{BEA48D7D-50A0-4862-9F68-EC3966595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r="-43"/>
          <a:stretch/>
        </p:blipFill>
        <p:spPr>
          <a:xfrm rot="5400000">
            <a:off x="8279090" y="515409"/>
            <a:ext cx="4428319" cy="33975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641753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292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605D4CD-B098-4D65-A388-B142541E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pPr algn="ctr"/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Credits</a:t>
            </a:r>
            <a:endParaRPr lang="zh-CN" altLang="en-US" sz="3600" dirty="0">
              <a:solidFill>
                <a:srgbClr val="FFFFF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121C67-1E24-4320-A5D6-ABB0BC3B69CD}"/>
              </a:ext>
            </a:extLst>
          </p:cNvPr>
          <p:cNvSpPr txBox="1"/>
          <p:nvPr/>
        </p:nvSpPr>
        <p:spPr>
          <a:xfrm>
            <a:off x="5446135" y="1221360"/>
            <a:ext cx="26300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Junce Wang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PRODUCER, DESIGNER, TECH ARTIST &amp; ENGINEER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4EEB01-CFEB-4334-A5B1-ABE9C27E76F7}"/>
              </a:ext>
            </a:extLst>
          </p:cNvPr>
          <p:cNvSpPr txBox="1"/>
          <p:nvPr/>
        </p:nvSpPr>
        <p:spPr>
          <a:xfrm>
            <a:off x="5706716" y="3031750"/>
            <a:ext cx="2108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Lei Zhao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ENGINEER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B93F92-2952-4E0A-BB66-3B9C78A9EE06}"/>
              </a:ext>
            </a:extLst>
          </p:cNvPr>
          <p:cNvSpPr txBox="1"/>
          <p:nvPr/>
        </p:nvSpPr>
        <p:spPr>
          <a:xfrm>
            <a:off x="5940372" y="4661394"/>
            <a:ext cx="17479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Tejas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Ved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ENGINEER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82E7D7-A006-4BE3-993A-A6E9B0EBAE84}"/>
              </a:ext>
            </a:extLst>
          </p:cNvPr>
          <p:cNvSpPr txBox="1"/>
          <p:nvPr/>
        </p:nvSpPr>
        <p:spPr>
          <a:xfrm>
            <a:off x="8574728" y="1215499"/>
            <a:ext cx="2753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Zeshi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Chen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DESIGNER &amp; TECH ARTIST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7BEB0A-96FB-4B62-BE25-C2993048B46C}"/>
              </a:ext>
            </a:extLst>
          </p:cNvPr>
          <p:cNvSpPr txBox="1"/>
          <p:nvPr/>
        </p:nvSpPr>
        <p:spPr>
          <a:xfrm>
            <a:off x="8951020" y="3031750"/>
            <a:ext cx="20005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Kaisen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Xue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ARTIST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570135-351B-48AA-BC4E-DE48068DF15C}"/>
              </a:ext>
            </a:extLst>
          </p:cNvPr>
          <p:cNvSpPr txBox="1"/>
          <p:nvPr/>
        </p:nvSpPr>
        <p:spPr>
          <a:xfrm>
            <a:off x="8892675" y="4661394"/>
            <a:ext cx="2117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Ben Crosby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AUDIO DESIGNER &amp; CO-PRODUCER</a:t>
            </a:r>
          </a:p>
        </p:txBody>
      </p:sp>
    </p:spTree>
    <p:extLst>
      <p:ext uri="{BB962C8B-B14F-4D97-AF65-F5344CB8AC3E}">
        <p14:creationId xmlns:p14="http://schemas.microsoft.com/office/powerpoint/2010/main" val="196844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948ED356-6BF7-48A2-AF12-A889D3557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r="3295"/>
          <a:stretch/>
        </p:blipFill>
        <p:spPr>
          <a:xfrm>
            <a:off x="2054371" y="-2113572"/>
            <a:ext cx="10414335" cy="7166347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437" y="5412206"/>
            <a:ext cx="10200853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kern="12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DEMOSTRATION</a:t>
            </a:r>
          </a:p>
        </p:txBody>
      </p:sp>
    </p:spTree>
    <p:extLst>
      <p:ext uri="{BB962C8B-B14F-4D97-AF65-F5344CB8AC3E}">
        <p14:creationId xmlns:p14="http://schemas.microsoft.com/office/powerpoint/2010/main" val="305257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3F3F3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DESIGN PILLARS</a:t>
            </a:r>
            <a:endParaRPr lang="zh-CN" altLang="en-US" sz="3600" dirty="0">
              <a:solidFill>
                <a:srgbClr val="3F3F3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DA4994-9B60-4272-9CFC-F43B86003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1675" y="2527303"/>
            <a:ext cx="4297351" cy="295977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Make-believe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1059DAC-C4A7-4757-A8E2-28B035866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75" y="2527303"/>
            <a:ext cx="4292594" cy="295977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Multifunctional Tool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5" name="图片 14" descr="街道边的轨道上行驶的车辆&#10;&#10;中度可信度描述已自动生成">
            <a:extLst>
              <a:ext uri="{FF2B5EF4-FFF2-40B4-BE49-F238E27FC236}">
                <a16:creationId xmlns:a16="http://schemas.microsoft.com/office/drawing/2014/main" id="{C3EC5BF6-BE14-4774-ABAA-6088618D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1" y="4187476"/>
            <a:ext cx="3068054" cy="1720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穿着西装笔挺的男子手里拿着枪&#10;&#10;低可信度描述已自动生成">
            <a:extLst>
              <a:ext uri="{FF2B5EF4-FFF2-40B4-BE49-F238E27FC236}">
                <a16:creationId xmlns:a16="http://schemas.microsoft.com/office/drawing/2014/main" id="{5DEE636A-5157-422D-A404-9A158E1EF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7" y="3197218"/>
            <a:ext cx="2868263" cy="2151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62CBD258-E7B0-4161-8B64-FF9B2476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58" y="3261215"/>
            <a:ext cx="4292011" cy="23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F40F040-A5DA-4298-B2DC-D3D4A087CC51}"/>
              </a:ext>
            </a:extLst>
          </p:cNvPr>
          <p:cNvSpPr txBox="1">
            <a:spLocks/>
          </p:cNvSpPr>
          <p:nvPr/>
        </p:nvSpPr>
        <p:spPr>
          <a:xfrm>
            <a:off x="7308896" y="2799953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What’s Next?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Aperture Science Unstationary Scaffold | Half-Life Wiki | Fandom">
            <a:extLst>
              <a:ext uri="{FF2B5EF4-FFF2-40B4-BE49-F238E27FC236}">
                <a16:creationId xmlns:a16="http://schemas.microsoft.com/office/drawing/2014/main" id="{74816689-C26B-412F-9576-2FA5F4CB7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9" r="4439"/>
          <a:stretch/>
        </p:blipFill>
        <p:spPr bwMode="auto">
          <a:xfrm>
            <a:off x="-1411706" y="10"/>
            <a:ext cx="9352548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B77E3C-F05B-4A80-8BF0-EBA76156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605" y="1232366"/>
            <a:ext cx="3749577" cy="1567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A9CAE828-B873-46F1-95D2-7FCDB42EA5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6" r="21066" b="41469"/>
          <a:stretch/>
        </p:blipFill>
        <p:spPr>
          <a:xfrm>
            <a:off x="7920791" y="3572420"/>
            <a:ext cx="3997340" cy="611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943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DE6234-D8F6-4F3F-BC21-83B54682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What’s Next?                             +3D Printing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D1D4FED-8CD9-433B-8602-FA9B98F68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6" r="3" b="14924"/>
          <a:stretch/>
        </p:blipFill>
        <p:spPr>
          <a:xfrm>
            <a:off x="8077438" y="2405946"/>
            <a:ext cx="3793472" cy="2010551"/>
          </a:xfrm>
          <a:prstGeom prst="rect">
            <a:avLst/>
          </a:prstGeom>
        </p:spPr>
      </p:pic>
      <p:pic>
        <p:nvPicPr>
          <p:cNvPr id="2050" name="Picture 2" descr="FAST™ COG Series Mount - Unity Tactical">
            <a:extLst>
              <a:ext uri="{FF2B5EF4-FFF2-40B4-BE49-F238E27FC236}">
                <a16:creationId xmlns:a16="http://schemas.microsoft.com/office/drawing/2014/main" id="{C8A28C72-CC30-407E-978A-DE5184D94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4" r="1" b="14911"/>
          <a:stretch/>
        </p:blipFill>
        <p:spPr bwMode="auto">
          <a:xfrm>
            <a:off x="4195810" y="2410183"/>
            <a:ext cx="3797570" cy="20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图片包含 小, 水, 旧, 桌子&#10;&#10;描述已自动生成">
            <a:extLst>
              <a:ext uri="{FF2B5EF4-FFF2-40B4-BE49-F238E27FC236}">
                <a16:creationId xmlns:a16="http://schemas.microsoft.com/office/drawing/2014/main" id="{028C2274-DBA1-40F3-BE95-367229D53C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r="16208" b="-2"/>
          <a:stretch/>
        </p:blipFill>
        <p:spPr>
          <a:xfrm>
            <a:off x="317636" y="321736"/>
            <a:ext cx="3793472" cy="2010550"/>
          </a:xfrm>
          <a:prstGeom prst="rect">
            <a:avLst/>
          </a:prstGeom>
        </p:spPr>
      </p:pic>
      <p:pic>
        <p:nvPicPr>
          <p:cNvPr id="14" name="图片 13" descr="图片包含 桌子, 长凳, 男人, 小&#10;&#10;描述已自动生成">
            <a:extLst>
              <a:ext uri="{FF2B5EF4-FFF2-40B4-BE49-F238E27FC236}">
                <a16:creationId xmlns:a16="http://schemas.microsoft.com/office/drawing/2014/main" id="{4FBC4019-EDD9-45CD-9ACA-1AD9C72E85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-2302" r="7" b="28874"/>
          <a:stretch/>
        </p:blipFill>
        <p:spPr>
          <a:xfrm>
            <a:off x="4195810" y="242423"/>
            <a:ext cx="3794760" cy="208986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60DF53-F645-43ED-8813-23EF27F57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35688" r="10" b="9240"/>
          <a:stretch/>
        </p:blipFill>
        <p:spPr bwMode="auto">
          <a:xfrm>
            <a:off x="317636" y="2410183"/>
            <a:ext cx="3794760" cy="208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地上的行李箱&#10;&#10;低可信度描述已自动生成">
            <a:extLst>
              <a:ext uri="{FF2B5EF4-FFF2-40B4-BE49-F238E27FC236}">
                <a16:creationId xmlns:a16="http://schemas.microsoft.com/office/drawing/2014/main" id="{3C67DC92-5392-467D-8460-2B512D103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2" r="1" b="13836"/>
          <a:stretch/>
        </p:blipFill>
        <p:spPr>
          <a:xfrm>
            <a:off x="8076150" y="317498"/>
            <a:ext cx="3794760" cy="2010551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6" descr="年度最便携步枪，长度不足30厘米，枪管、枪托可折叠的神奇武器| 天天要闻">
            <a:extLst>
              <a:ext uri="{FF2B5EF4-FFF2-40B4-BE49-F238E27FC236}">
                <a16:creationId xmlns:a16="http://schemas.microsoft.com/office/drawing/2014/main" id="{2762E583-50D7-4345-A3D1-CC6EBC1E7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87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Toys&amp;#39;R&amp;#39;Us Needs To Get A SuperSoaker Flamethrower To Help The Economy &amp;amp;  Burn Plastic! | Flamethrower, Summer memes, Funny photos">
            <a:extLst>
              <a:ext uri="{FF2B5EF4-FFF2-40B4-BE49-F238E27FC236}">
                <a16:creationId xmlns:a16="http://schemas.microsoft.com/office/drawing/2014/main" id="{A8EDECB5-3112-4B5B-8AA5-C7370106B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38832"/>
          <a:stretch/>
        </p:blipFill>
        <p:spPr bwMode="auto">
          <a:xfrm>
            <a:off x="5254212" y="-2497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e Surprising Way Christopher Lloyd Compares Doc Brown To Rick Sanchez">
            <a:extLst>
              <a:ext uri="{FF2B5EF4-FFF2-40B4-BE49-F238E27FC236}">
                <a16:creationId xmlns:a16="http://schemas.microsoft.com/office/drawing/2014/main" id="{181A222B-9255-4359-96AA-40A0E8B24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8" r="2" b="6674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CD237C-7347-488B-B79B-57297B74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131036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2B425-D8BF-4B28-9AF4-6B9583FA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We need you!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F73DC0A-0A43-41BC-AE40-C7DC97B130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0704250"/>
              </p:ext>
            </p:extLst>
          </p:nvPr>
        </p:nvGraphicFramePr>
        <p:xfrm>
          <a:off x="838199" y="1825625"/>
          <a:ext cx="105155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038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Words>209</Words>
  <Application>Microsoft Office PowerPoint</Application>
  <PresentationFormat>宽屏</PresentationFormat>
  <Paragraphs>47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Arial</vt:lpstr>
      <vt:lpstr>Biome</vt:lpstr>
      <vt:lpstr>Biome Light</vt:lpstr>
      <vt:lpstr>Calibri</vt:lpstr>
      <vt:lpstr>Calibri Light</vt:lpstr>
      <vt:lpstr>Office Theme</vt:lpstr>
      <vt:lpstr>1_Office Theme</vt:lpstr>
      <vt:lpstr>PowerPoint 演示文稿</vt:lpstr>
      <vt:lpstr>  Credits</vt:lpstr>
      <vt:lpstr>DEMOSTRATION</vt:lpstr>
      <vt:lpstr>DESIGN PILLARS</vt:lpstr>
      <vt:lpstr>PowerPoint 演示文稿</vt:lpstr>
      <vt:lpstr>What’s Next?                             +3D Printing</vt:lpstr>
      <vt:lpstr>MORE POSSIBILITIES</vt:lpstr>
      <vt:lpstr>We need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Junce Wang</dc:creator>
  <cp:lastModifiedBy>Junce Wang</cp:lastModifiedBy>
  <cp:revision>21</cp:revision>
  <dcterms:created xsi:type="dcterms:W3CDTF">2022-02-03T11:57:35Z</dcterms:created>
  <dcterms:modified xsi:type="dcterms:W3CDTF">2022-02-08T02:26:45Z</dcterms:modified>
</cp:coreProperties>
</file>